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3F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96" y="3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756308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4">
            <a:extLst>
              <a:ext uri="{FF2B5EF4-FFF2-40B4-BE49-F238E27FC236}">
                <a16:creationId xmlns:a16="http://schemas.microsoft.com/office/drawing/2014/main" id="{5CB5F7FD-43C1-E486-D0C9-7CB9F08EB33F}"/>
              </a:ext>
            </a:extLst>
          </p:cNvPr>
          <p:cNvSpPr/>
          <p:nvPr/>
        </p:nvSpPr>
        <p:spPr>
          <a:xfrm>
            <a:off x="3614715" y="2363475"/>
            <a:ext cx="5522196" cy="166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sz="3200" b="1">
                <a:solidFill>
                  <a:srgbClr val="1D2B25"/>
                </a:solidFill>
                <a:latin typeface="Aptos Display"/>
              </a:rPr>
              <a:t>Diane E. Long</a:t>
            </a:r>
          </a:p>
          <a:p>
            <a:r>
              <a:rPr sz="3200" b="1">
                <a:solidFill>
                  <a:srgbClr val="1D2B25"/>
                </a:solidFill>
                <a:latin typeface="Aptos Display"/>
              </a:rPr>
              <a:t>Lifetime Achievement Award</a:t>
            </a:r>
          </a:p>
          <a:p>
            <a:r>
              <a:rPr sz="3200" b="1">
                <a:solidFill>
                  <a:srgbClr val="1D2B25"/>
                </a:solidFill>
                <a:latin typeface="Aptos Display"/>
              </a:rPr>
              <a:t>Nomination Template</a:t>
            </a:r>
          </a:p>
        </p:txBody>
      </p:sp>
    </p:spTree>
    <p:extLst>
      <p:ext uri="{BB962C8B-B14F-4D97-AF65-F5344CB8AC3E}">
        <p14:creationId xmlns:p14="http://schemas.microsoft.com/office/powerpoint/2010/main" val="2949849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6945951" y="512064"/>
            <a:ext cx="4849809" cy="547559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Insert photo here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237744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C5C5C"/>
                </a:solidFill>
              </a:rPr>
              <a:t>Page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5303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3D6B48"/>
                </a:solidFill>
              </a:rPr>
              <a:t>IPWS Women Leadership Awards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41248"/>
            <a:ext cx="47548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B89856"/>
                </a:solidFill>
              </a:rPr>
              <a:t>Diane E. Long Lifetime Achievement Award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280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200" b="1">
                <a:solidFill>
                  <a:srgbClr val="333333"/>
                </a:solidFill>
              </a:rPr>
              <a:t>Nominee Profile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1440" y="6400800"/>
            <a:ext cx="2743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5C5C"/>
                </a:solidFill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00784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5C5C5C"/>
                </a:solidFill>
              </a:rPr>
              <a:t>Please add the nominee's basic profile details.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2057400"/>
            <a:ext cx="1835759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 dirty="0">
                <a:solidFill>
                  <a:srgbClr val="333333"/>
                </a:solidFill>
              </a:rPr>
              <a:t>1. </a:t>
            </a:r>
            <a:r>
              <a:rPr lang="en-US" sz="1400" b="1" dirty="0">
                <a:solidFill>
                  <a:srgbClr val="333333"/>
                </a:solidFill>
              </a:rPr>
              <a:t>Nominee </a:t>
            </a:r>
            <a:r>
              <a:rPr sz="1400" b="1" dirty="0">
                <a:solidFill>
                  <a:srgbClr val="333333"/>
                </a:solidFill>
              </a:rPr>
              <a:t>Full Name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2377440"/>
            <a:ext cx="5577840" cy="50292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 dirty="0">
                <a:solidFill>
                  <a:srgbClr val="8C8C8C"/>
                </a:solidFill>
              </a:rPr>
              <a:t>Type answer here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79" y="6322963"/>
            <a:ext cx="1723164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 dirty="0">
                <a:solidFill>
                  <a:srgbClr val="333333"/>
                </a:solidFill>
              </a:rPr>
              <a:t>2. </a:t>
            </a:r>
            <a:r>
              <a:rPr lang="en-US" sz="1600" b="1" dirty="0">
                <a:solidFill>
                  <a:srgbClr val="333333"/>
                </a:solidFill>
              </a:rPr>
              <a:t>Nominee </a:t>
            </a:r>
            <a:r>
              <a:rPr sz="1600" b="1" dirty="0">
                <a:solidFill>
                  <a:srgbClr val="333333"/>
                </a:solidFill>
              </a:rPr>
              <a:t>Photo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237744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C5C5C"/>
                </a:solidFill>
              </a:rPr>
              <a:t>Page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5303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3D6B48"/>
                </a:solidFill>
              </a:rPr>
              <a:t>IPWS Women Leadership Awards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41248"/>
            <a:ext cx="47548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B89856"/>
                </a:solidFill>
              </a:rPr>
              <a:t>Diane E. Long Lifetime Achievement Award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280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200" b="1">
                <a:solidFill>
                  <a:srgbClr val="333333"/>
                </a:solidFill>
              </a:rPr>
              <a:t>Professional Details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1440" y="6400800"/>
            <a:ext cx="2743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5C5C"/>
                </a:solidFill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00784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5C5C5C"/>
                </a:solidFill>
              </a:rPr>
              <a:t>Please add the nominee's professional or community details.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201168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3. Company / Organisation / Community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267712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Current or former organisation, company, community, or field of contribution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514600"/>
            <a:ext cx="10607040" cy="658368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310896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4. Role / Contribution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3364991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Current or former role, contribution, or area of service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3611880"/>
            <a:ext cx="10607040" cy="658368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420624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5. Field / Area of Service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4517136"/>
            <a:ext cx="10607040" cy="658368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237744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C5C5C"/>
                </a:solidFill>
              </a:rPr>
              <a:t>Page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5303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3D6B48"/>
                </a:solidFill>
              </a:rPr>
              <a:t>IPWS Women Leadership Awards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41248"/>
            <a:ext cx="47548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B89856"/>
                </a:solidFill>
              </a:rPr>
              <a:t>Diane E. Long Lifetime Achievement Award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280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200" b="1">
                <a:solidFill>
                  <a:srgbClr val="333333"/>
                </a:solidFill>
              </a:rPr>
              <a:t>Short Professional Bio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1440" y="6400800"/>
            <a:ext cx="2743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5C5C"/>
                </a:solidFill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00784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5C5C5C"/>
                </a:solidFill>
              </a:rPr>
              <a:t>Please add a short professional bio for the nominee.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201168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6. Short Professional Bio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267712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Briefly introduce the nominee, her current role, and her professional background. Suggested length: 100 to 150 words.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514600"/>
            <a:ext cx="10607040" cy="256032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237744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C5C5C"/>
                </a:solidFill>
              </a:rPr>
              <a:t>Page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5303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3D6B48"/>
                </a:solidFill>
              </a:rPr>
              <a:t>IPWS Women Leadership Awards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41248"/>
            <a:ext cx="47548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B89856"/>
                </a:solidFill>
              </a:rPr>
              <a:t>Diane E. Long Lifetime Achievement Award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280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200" b="1">
                <a:solidFill>
                  <a:srgbClr val="333333"/>
                </a:solidFill>
              </a:rPr>
              <a:t>Eligibility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1440" y="6400800"/>
            <a:ext cx="2743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5C5C"/>
                </a:solidFill>
              </a:rPr>
              <a:t>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00784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5C5C5C"/>
                </a:solidFill>
              </a:rPr>
              <a:t>Please complete the eligibility questions before moving to the nomination questions.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965960"/>
            <a:ext cx="106070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333333"/>
                </a:solidFill>
              </a:rPr>
              <a:t>Does the nominee live or work in China, or have a strong connection to China through her work or influence?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286000"/>
            <a:ext cx="2286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333333"/>
                </a:solidFill>
              </a:rPr>
              <a:t>☐ Yes    ☐ No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65176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Please describe her China connection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907791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Briefly explain how her work, leadership, service, or influence is connected to China. Suggested length: 50 to 100 words.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3154680"/>
            <a:ext cx="10607040" cy="100584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4251960"/>
            <a:ext cx="106070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333333"/>
                </a:solidFill>
              </a:rPr>
              <a:t>Has she demonstrated many years of leadership, service, or professional contribution?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4572000"/>
            <a:ext cx="2286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333333"/>
                </a:solidFill>
              </a:rPr>
              <a:t>☐ Yes    ☐ No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4983480"/>
            <a:ext cx="25603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333333"/>
                </a:solidFill>
              </a:rPr>
              <a:t>Years of Contribution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5239512"/>
            <a:ext cx="2560320" cy="50292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r>
              <a:rPr sz="1400" i="1">
                <a:solidFill>
                  <a:srgbClr val="8C8C8C"/>
                </a:solidFill>
              </a:rPr>
              <a:t>Example: 20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83280" y="4983480"/>
            <a:ext cx="25603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333333"/>
                </a:solidFill>
              </a:rPr>
              <a:t>Main Field or Community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383280" y="5239512"/>
            <a:ext cx="2560320" cy="50292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r>
              <a:rPr sz="1400" i="1">
                <a:solidFill>
                  <a:srgbClr val="8C8C8C"/>
                </a:solidFill>
              </a:rPr>
              <a:t>Example: Business, education, community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237744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C5C5C"/>
                </a:solidFill>
              </a:rPr>
              <a:t>Page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5303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3D6B48"/>
                </a:solidFill>
              </a:rPr>
              <a:t>IPWS Women Leadership Awards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41248"/>
            <a:ext cx="47548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B89856"/>
                </a:solidFill>
              </a:rPr>
              <a:t>Diane E. Long Lifetime Achievement Award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280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200" b="1">
                <a:solidFill>
                  <a:srgbClr val="333333"/>
                </a:solidFill>
              </a:rPr>
              <a:t>Q1. Contribution Over Time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1440" y="6400800"/>
            <a:ext cx="2743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5C5C"/>
                </a:solidFill>
              </a:rPr>
              <a:t>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00784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5C5C5C"/>
                </a:solidFill>
              </a:rPr>
              <a:t>Please answer clearly.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96596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What has she contributed over time?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221991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Describe her sustained leadership, service, professional work, or community contribution.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468880"/>
            <a:ext cx="10607040" cy="310896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566928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Suggested length: 150 to 200 words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237744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C5C5C"/>
                </a:solidFill>
              </a:rPr>
              <a:t>Page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5303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3D6B48"/>
                </a:solidFill>
              </a:rPr>
              <a:t>IPWS Women Leadership Awards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41248"/>
            <a:ext cx="47548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B89856"/>
                </a:solidFill>
              </a:rPr>
              <a:t>Diane E. Long Lifetime Achievement Award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280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200" b="1">
                <a:solidFill>
                  <a:srgbClr val="333333"/>
                </a:solidFill>
              </a:rPr>
              <a:t>Q2. Who Benefited?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1440" y="6400800"/>
            <a:ext cx="2743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5C5C"/>
                </a:solidFill>
              </a:rPr>
              <a:t>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00784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5C5C5C"/>
                </a:solidFill>
              </a:rPr>
              <a:t>Please answer clearly.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96596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Who has benefited from her leadership or service?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221991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Identify the people, organisations, communities, industries, or causes positively affected by her work.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468880"/>
            <a:ext cx="10607040" cy="310896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566928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Suggested length: 150 to 200 words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237744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C5C5C"/>
                </a:solidFill>
              </a:rPr>
              <a:t>Page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5303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3D6B48"/>
                </a:solidFill>
              </a:rPr>
              <a:t>IPWS Women Leadership Awards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41248"/>
            <a:ext cx="47548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B89856"/>
                </a:solidFill>
              </a:rPr>
              <a:t>Diane E. Long Lifetime Achievement Award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280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200" b="1">
                <a:solidFill>
                  <a:srgbClr val="333333"/>
                </a:solidFill>
              </a:rPr>
              <a:t>Q3. Advancing Women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1440" y="6400800"/>
            <a:ext cx="2743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5C5C"/>
                </a:solidFill>
              </a:rPr>
              <a:t>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00784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5C5C5C"/>
                </a:solidFill>
              </a:rPr>
              <a:t>Please answer clearly.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96596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How has she advanced women or developed future leaders?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221991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Explain how she has mentored, sponsored, opened doors, created opportunity, or strengthened leadership pathways.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468880"/>
            <a:ext cx="10607040" cy="310896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566928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Suggested length: 150 to 200 words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237744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C5C5C"/>
                </a:solidFill>
              </a:rPr>
              <a:t>Page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5303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3D6B48"/>
                </a:solidFill>
              </a:rPr>
              <a:t>IPWS Women Leadership Awards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41248"/>
            <a:ext cx="47548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B89856"/>
                </a:solidFill>
              </a:rPr>
              <a:t>Diane E. Long Lifetime Achievement Award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280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200" b="1">
                <a:solidFill>
                  <a:srgbClr val="333333"/>
                </a:solidFill>
              </a:rPr>
              <a:t>Q4. Lasting Change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1440" y="6400800"/>
            <a:ext cx="2743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5C5C"/>
                </a:solidFill>
              </a:rPr>
              <a:t>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00784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5C5C5C"/>
                </a:solidFill>
              </a:rPr>
              <a:t>Please answer clearly.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96596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What lasting change has her work created?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221991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Describe the measurable results, sustainable improvements, or long-term impact of her contributions.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468880"/>
            <a:ext cx="10607040" cy="310896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566928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Suggested length: 150 to 200 words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237744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C5C5C"/>
                </a:solidFill>
              </a:rPr>
              <a:t>Page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5303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3D6B48"/>
                </a:solidFill>
              </a:rPr>
              <a:t>IPWS Women Leadership Awards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41248"/>
            <a:ext cx="47548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B89856"/>
                </a:solidFill>
              </a:rPr>
              <a:t>Diane E. Long Lifetime Achievement Award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280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200" b="1">
                <a:solidFill>
                  <a:srgbClr val="333333"/>
                </a:solidFill>
              </a:rPr>
              <a:t>Q5. Values and Example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1440" y="6400800"/>
            <a:ext cx="2743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5C5C"/>
                </a:solidFill>
              </a:rPr>
              <a:t>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00784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5C5C5C"/>
                </a:solidFill>
              </a:rPr>
              <a:t>Please answer clearly.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96596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What values define her leadership?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221991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Describe the values, choices, behaviours, or example that have shaped her influence over time.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468880"/>
            <a:ext cx="10607040" cy="310896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566928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Suggested length: 150 to 200 words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237744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C5C5C"/>
                </a:solidFill>
              </a:rPr>
              <a:t>Page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5303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3D6B48"/>
                </a:solidFill>
              </a:rPr>
              <a:t>IPWS Women Leadership Awards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41248"/>
            <a:ext cx="47548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B89856"/>
                </a:solidFill>
              </a:rPr>
              <a:t>Diane E. Long Lifetime Achievement Award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280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200" b="1">
                <a:solidFill>
                  <a:srgbClr val="333333"/>
                </a:solidFill>
              </a:rPr>
              <a:t>Q6. Why Should She Be Recognised?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1440" y="6400800"/>
            <a:ext cx="2743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5C5C"/>
                </a:solidFill>
              </a:rPr>
              <a:t>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00784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5C5C5C"/>
                </a:solidFill>
              </a:rPr>
              <a:t>Please answer clearly.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96596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Why does her lifetime of contribution deserve this recognition?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221991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Summarise why her sustained impact, legacy, and example are significant and worthy of this award.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468880"/>
            <a:ext cx="10607040" cy="310896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566928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Suggested length: 100 to 150 words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610</Words>
  <Application>Microsoft Office PowerPoint</Application>
  <PresentationFormat>Widescreen</PresentationFormat>
  <Paragraphs>112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HE6213</cp:lastModifiedBy>
  <cp:revision>7</cp:revision>
  <dcterms:created xsi:type="dcterms:W3CDTF">2013-01-27T09:14:16Z</dcterms:created>
  <dcterms:modified xsi:type="dcterms:W3CDTF">2026-08-04T03:41:34Z</dcterms:modified>
  <cp:category/>
</cp:coreProperties>
</file>