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96" y="3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6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708D8A-F00E-0389-8F11-B05C31E114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4">
            <a:extLst>
              <a:ext uri="{FF2B5EF4-FFF2-40B4-BE49-F238E27FC236}">
                <a16:creationId xmlns:a16="http://schemas.microsoft.com/office/drawing/2014/main" id="{EAA9371D-D616-46C4-D598-47DE094E0BCD}"/>
              </a:ext>
            </a:extLst>
          </p:cNvPr>
          <p:cNvSpPr/>
          <p:nvPr/>
        </p:nvSpPr>
        <p:spPr>
          <a:xfrm>
            <a:off x="2711124" y="4154268"/>
            <a:ext cx="7198419" cy="1518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Young Achiever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Nomination Template</a:t>
            </a:r>
          </a:p>
        </p:txBody>
      </p:sp>
    </p:spTree>
    <p:extLst>
      <p:ext uri="{BB962C8B-B14F-4D97-AF65-F5344CB8AC3E}">
        <p14:creationId xmlns:p14="http://schemas.microsoft.com/office/powerpoint/2010/main" val="361063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945951" y="512064"/>
            <a:ext cx="4849809" cy="54755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Insert photo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Nominee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basic profile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83575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>
                <a:solidFill>
                  <a:srgbClr val="333333"/>
                </a:solidFill>
              </a:rPr>
              <a:t>1. </a:t>
            </a:r>
            <a:r>
              <a:rPr lang="en-US" sz="1400" b="1" dirty="0">
                <a:solidFill>
                  <a:srgbClr val="333333"/>
                </a:solidFill>
              </a:rPr>
              <a:t>Nominee </a:t>
            </a:r>
            <a:r>
              <a:rPr sz="1400" b="1" dirty="0">
                <a:solidFill>
                  <a:srgbClr val="333333"/>
                </a:solidFill>
              </a:rPr>
              <a:t>Full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377440"/>
            <a:ext cx="557784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 dirty="0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6322963"/>
            <a:ext cx="172316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>
                <a:solidFill>
                  <a:srgbClr val="333333"/>
                </a:solidFill>
              </a:rPr>
              <a:t>2. </a:t>
            </a:r>
            <a:r>
              <a:rPr lang="en-US" sz="1600" b="1" dirty="0">
                <a:solidFill>
                  <a:srgbClr val="333333"/>
                </a:solidFill>
              </a:rPr>
              <a:t>Nominee </a:t>
            </a:r>
            <a:r>
              <a:rPr sz="1600" b="1" dirty="0">
                <a:solidFill>
                  <a:srgbClr val="333333"/>
                </a:solidFill>
              </a:rPr>
              <a:t>Photo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Professional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current role, study, work, or community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3. School / Company / Organisation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school, company, organisation, business, or community group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108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4. Current Role / Position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64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role, position, project, or area of contribution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61188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206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5. Field / Area of Interest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517136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Short Professional Bio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a short professional bio for the nominee.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6. Short Professional Bio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introduce the nominee, her current role, and her professional background. Suggested length: 100 to 150 words.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25603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Eligibility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complete the eligibility questions before moving to the nomination questions.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Is the nominee between 18 and 35 years old as of the nomination deadline?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86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6517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Please describe her China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9077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explain how she lives, studies, works, or contributes in China, or how her work is connected to China. Suggested length: 50 to 100 words.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154680"/>
            <a:ext cx="10607040" cy="100584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51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Does she live, study, or work in China, or is she involved in China-related work?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572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Current Age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r>
              <a:rPr sz="1400" i="1">
                <a:solidFill>
                  <a:srgbClr val="8C8C8C"/>
                </a:solidFill>
              </a:rPr>
              <a:t>Example: 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Years of Work, Study, or Contribution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328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r>
              <a:rPr sz="1400" i="1">
                <a:solidFill>
                  <a:srgbClr val="8C8C8C"/>
                </a:solidFill>
              </a:rPr>
              <a:t>Example: 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Q1. Achievement or Contribution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has she started, led, or achieved?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initiative, project, role, achievement, or contribution and her part in making it happen.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Q2. Challenge Taken 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challenge has she taken 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Explain the challenge, opportunity, or responsibility she accepted and the actions she took.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Q3. Change Created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she helped others or created change?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Identify the result, improvement, or positive change created through her efforts.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Q4. What Makes Her Stand Out?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makes her stand out?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qualities, actions, results, or example that make her achievement distinctive.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Q5. Inspiration to Others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she inspired people around her?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Explain how her actions, attitude, ideas, or example have influenced peers, teams, or the community.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Young Achiever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Q6. Future Potential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Why do you believe she has strong future potential?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Summarise why her achievements, impact, character, and future potential make her worthy of this award.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100 to 150 words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623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HE6213</cp:lastModifiedBy>
  <cp:revision>9</cp:revision>
  <dcterms:created xsi:type="dcterms:W3CDTF">2013-01-27T09:14:16Z</dcterms:created>
  <dcterms:modified xsi:type="dcterms:W3CDTF">2026-08-04T09:59:44Z</dcterms:modified>
  <cp:category/>
</cp:coreProperties>
</file>