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7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F3F3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0" d="100"/>
          <a:sy n="90" d="100"/>
        </p:scale>
        <p:origin x="96" y="3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7563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88A6AD3-FE0D-22EB-0656-23047B876F0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4">
            <a:extLst>
              <a:ext uri="{FF2B5EF4-FFF2-40B4-BE49-F238E27FC236}">
                <a16:creationId xmlns:a16="http://schemas.microsoft.com/office/drawing/2014/main" id="{D4A32074-EA0D-DF64-59BD-D800CEF29639}"/>
              </a:ext>
            </a:extLst>
          </p:cNvPr>
          <p:cNvSpPr/>
          <p:nvPr/>
        </p:nvSpPr>
        <p:spPr>
          <a:xfrm>
            <a:off x="2711124" y="4154268"/>
            <a:ext cx="7198419" cy="15180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chemeClr val="bg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Woman of Impact</a:t>
            </a:r>
          </a:p>
          <a:p>
            <a:pPr marL="0" indent="0" algn="ctr">
              <a:buNone/>
            </a:pPr>
            <a:r>
              <a:rPr lang="en-US" sz="3200" b="1" dirty="0">
                <a:solidFill>
                  <a:schemeClr val="bg1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Nomination Template</a:t>
            </a:r>
          </a:p>
        </p:txBody>
      </p:sp>
    </p:spTree>
    <p:extLst>
      <p:ext uri="{BB962C8B-B14F-4D97-AF65-F5344CB8AC3E}">
        <p14:creationId xmlns:p14="http://schemas.microsoft.com/office/powerpoint/2010/main" val="29498499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6945951" y="512064"/>
            <a:ext cx="4849809" cy="547559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6200" tIns="76200" rtlCol="0" anchor="ctr"/>
          <a:lstStyle/>
          <a:p>
            <a:pPr algn="ctr"/>
            <a:r>
              <a:rPr sz="1400" i="1">
                <a:solidFill>
                  <a:srgbClr val="8C8C8C"/>
                </a:solidFill>
              </a:rPr>
              <a:t>Insert photo here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237744"/>
            <a:ext cx="914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C5C5C"/>
                </a:solidFill>
              </a:rPr>
              <a:t>Page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02920"/>
            <a:ext cx="5303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3D6B48"/>
                </a:solidFill>
              </a:rPr>
              <a:t>IPWS Women Leadership Awards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841248"/>
            <a:ext cx="47548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B89856"/>
                </a:solidFill>
              </a:rPr>
              <a:t>Woman of Impact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280160"/>
            <a:ext cx="9601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200" b="1">
                <a:solidFill>
                  <a:srgbClr val="333333"/>
                </a:solidFill>
              </a:rPr>
              <a:t>Nominee Profile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521440" y="6400800"/>
            <a:ext cx="2743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5C5C5C"/>
                </a:solidFill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1700784"/>
            <a:ext cx="106984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>
                <a:solidFill>
                  <a:srgbClr val="5C5C5C"/>
                </a:solidFill>
              </a:rPr>
              <a:t>Please add the nominee's basic profile details.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2057400"/>
            <a:ext cx="1835759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 b="1" dirty="0">
                <a:solidFill>
                  <a:srgbClr val="333333"/>
                </a:solidFill>
              </a:rPr>
              <a:t>1. </a:t>
            </a:r>
            <a:r>
              <a:rPr lang="en-US" sz="1400" b="1" dirty="0">
                <a:solidFill>
                  <a:srgbClr val="333333"/>
                </a:solidFill>
              </a:rPr>
              <a:t>Nominee </a:t>
            </a:r>
            <a:r>
              <a:rPr sz="1400" b="1" dirty="0">
                <a:solidFill>
                  <a:srgbClr val="333333"/>
                </a:solidFill>
              </a:rPr>
              <a:t>Full Name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" y="2377440"/>
            <a:ext cx="5577840" cy="502920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6200" tIns="76200" rtlCol="0" anchor="ctr"/>
          <a:lstStyle/>
          <a:p>
            <a:pPr algn="ctr"/>
            <a:r>
              <a:rPr sz="1400" i="1" dirty="0">
                <a:solidFill>
                  <a:srgbClr val="8C8C8C"/>
                </a:solidFill>
              </a:rPr>
              <a:t>Type answer here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98079" y="6322963"/>
            <a:ext cx="1723164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 dirty="0">
                <a:solidFill>
                  <a:srgbClr val="333333"/>
                </a:solidFill>
              </a:rPr>
              <a:t>2. </a:t>
            </a:r>
            <a:r>
              <a:rPr lang="en-US" sz="1600" b="1" dirty="0">
                <a:solidFill>
                  <a:srgbClr val="333333"/>
                </a:solidFill>
              </a:rPr>
              <a:t>Nominee </a:t>
            </a:r>
            <a:r>
              <a:rPr sz="1600" b="1" dirty="0">
                <a:solidFill>
                  <a:srgbClr val="333333"/>
                </a:solidFill>
              </a:rPr>
              <a:t>Photo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2920" y="237744"/>
            <a:ext cx="914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C5C5C"/>
                </a:solidFill>
              </a:rPr>
              <a:t>Page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02920"/>
            <a:ext cx="5303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3D6B48"/>
                </a:solidFill>
              </a:rPr>
              <a:t>IPWS Women Leadership Awards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841248"/>
            <a:ext cx="47548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B89856"/>
                </a:solidFill>
              </a:rPr>
              <a:t>Woman of Impact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280160"/>
            <a:ext cx="9601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200" b="1">
                <a:solidFill>
                  <a:srgbClr val="333333"/>
                </a:solidFill>
              </a:rPr>
              <a:t>Professional Details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521440" y="6400800"/>
            <a:ext cx="2743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5C5C5C"/>
                </a:solidFill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1700784"/>
            <a:ext cx="106984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>
                <a:solidFill>
                  <a:srgbClr val="5C5C5C"/>
                </a:solidFill>
              </a:rPr>
              <a:t>Please add the nominee's role and area of contribution.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201168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333333"/>
                </a:solidFill>
              </a:rPr>
              <a:t>3. Organisation / Initiative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2267712"/>
            <a:ext cx="10789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C5C5C"/>
                </a:solidFill>
              </a:rPr>
              <a:t>Organisation, initiative, project, or community connected to her work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2920" y="2514600"/>
            <a:ext cx="10607040" cy="658368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6200" tIns="76200" rtlCol="0" anchor="ctr"/>
          <a:lstStyle/>
          <a:p>
            <a:pPr algn="ctr"/>
            <a:r>
              <a:rPr sz="1400" i="1">
                <a:solidFill>
                  <a:srgbClr val="8C8C8C"/>
                </a:solidFill>
              </a:rPr>
              <a:t>Type answer here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310896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333333"/>
                </a:solidFill>
              </a:rPr>
              <a:t>4. Role / Area of Contribution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3364991"/>
            <a:ext cx="10789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C5C5C"/>
                </a:solidFill>
              </a:rPr>
              <a:t>Current role, contribution, or area of service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2920" y="3611880"/>
            <a:ext cx="10607040" cy="658368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6200" tIns="76200" rtlCol="0" anchor="ctr"/>
          <a:lstStyle/>
          <a:p>
            <a:pPr algn="ctr"/>
            <a:r>
              <a:rPr sz="1400" i="1">
                <a:solidFill>
                  <a:srgbClr val="8C8C8C"/>
                </a:solidFill>
              </a:rPr>
              <a:t>Type answer here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420624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333333"/>
                </a:solidFill>
              </a:rPr>
              <a:t>5. Field / Cause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02920" y="4517136"/>
            <a:ext cx="10607040" cy="658368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6200" tIns="76200" rtlCol="0" anchor="ctr"/>
          <a:lstStyle/>
          <a:p>
            <a:pPr algn="ctr"/>
            <a:r>
              <a:rPr sz="1400" i="1">
                <a:solidFill>
                  <a:srgbClr val="8C8C8C"/>
                </a:solidFill>
              </a:rPr>
              <a:t>Type answer here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2920" y="237744"/>
            <a:ext cx="914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C5C5C"/>
                </a:solidFill>
              </a:rPr>
              <a:t>Page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02920"/>
            <a:ext cx="5303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3D6B48"/>
                </a:solidFill>
              </a:rPr>
              <a:t>IPWS Women Leadership Awards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841248"/>
            <a:ext cx="47548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B89856"/>
                </a:solidFill>
              </a:rPr>
              <a:t>Woman of Impact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280160"/>
            <a:ext cx="9601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200" b="1">
                <a:solidFill>
                  <a:srgbClr val="333333"/>
                </a:solidFill>
              </a:rPr>
              <a:t>Short Professional Bio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521440" y="6400800"/>
            <a:ext cx="2743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5C5C5C"/>
                </a:solidFill>
              </a:rP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1700784"/>
            <a:ext cx="106984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>
                <a:solidFill>
                  <a:srgbClr val="5C5C5C"/>
                </a:solidFill>
              </a:rPr>
              <a:t>Please add a short professional bio for the nominee.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201168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333333"/>
                </a:solidFill>
              </a:rPr>
              <a:t>6. Short Professional Bio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2267712"/>
            <a:ext cx="10789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C5C5C"/>
                </a:solidFill>
              </a:rPr>
              <a:t>Briefly introduce the nominee, her current role, and her professional background. Suggested length: 100 to 150 words.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2920" y="2514600"/>
            <a:ext cx="10607040" cy="2560320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6200" tIns="76200" rtlCol="0" anchor="ctr"/>
          <a:lstStyle/>
          <a:p>
            <a:pPr algn="ctr"/>
            <a:r>
              <a:rPr sz="1400" i="1">
                <a:solidFill>
                  <a:srgbClr val="8C8C8C"/>
                </a:solidFill>
              </a:rPr>
              <a:t>Type answer here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2920" y="237744"/>
            <a:ext cx="914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C5C5C"/>
                </a:solidFill>
              </a:rPr>
              <a:t>Page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02920"/>
            <a:ext cx="5303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3D6B48"/>
                </a:solidFill>
              </a:rPr>
              <a:t>IPWS Women Leadership Awards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841248"/>
            <a:ext cx="47548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B89856"/>
                </a:solidFill>
              </a:rPr>
              <a:t>Woman of Impact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280160"/>
            <a:ext cx="9601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200" b="1">
                <a:solidFill>
                  <a:srgbClr val="333333"/>
                </a:solidFill>
              </a:rPr>
              <a:t>Eligibility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521440" y="6400800"/>
            <a:ext cx="2743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5C5C5C"/>
                </a:solidFill>
              </a:rPr>
              <a:t>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1700784"/>
            <a:ext cx="106984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>
                <a:solidFill>
                  <a:srgbClr val="5C5C5C"/>
                </a:solidFill>
              </a:rPr>
              <a:t>Please complete the eligibility questions before moving to the nomination questions.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965960"/>
            <a:ext cx="106070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 b="1">
                <a:solidFill>
                  <a:srgbClr val="333333"/>
                </a:solidFill>
              </a:rPr>
              <a:t>Does the nominee live or work in China, or have a strong connection to China?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2286000"/>
            <a:ext cx="2286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333333"/>
                </a:solidFill>
              </a:rPr>
              <a:t>☐ Yes    ☐ No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265176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333333"/>
                </a:solidFill>
              </a:rPr>
              <a:t>Please describe her China connection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2907791"/>
            <a:ext cx="10789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C5C5C"/>
                </a:solidFill>
              </a:rPr>
              <a:t>Briefly explain how her work, service, cause, or contribution is connected to China. Suggested length: 50 to 100 words.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2920" y="3154680"/>
            <a:ext cx="10607040" cy="1005840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6200" tIns="76200" rtlCol="0" anchor="ctr"/>
          <a:lstStyle/>
          <a:p>
            <a:pPr algn="ctr"/>
            <a:r>
              <a:rPr sz="1400" i="1">
                <a:solidFill>
                  <a:srgbClr val="8C8C8C"/>
                </a:solidFill>
              </a:rPr>
              <a:t>Type answer here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4251960"/>
            <a:ext cx="106070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 b="1">
                <a:solidFill>
                  <a:srgbClr val="333333"/>
                </a:solidFill>
              </a:rPr>
              <a:t>Has she created meaningful impact through her work, service, or leadership?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4572000"/>
            <a:ext cx="22860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333333"/>
                </a:solidFill>
              </a:rPr>
              <a:t>☐ Yes    ☐ No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4983480"/>
            <a:ext cx="25603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 b="1">
                <a:solidFill>
                  <a:srgbClr val="333333"/>
                </a:solidFill>
              </a:rPr>
              <a:t>Years of Contribution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02920" y="5239512"/>
            <a:ext cx="2560320" cy="502920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6200" tIns="76200" rtlCol="0" anchor="ctr"/>
          <a:lstStyle/>
          <a:p>
            <a:r>
              <a:rPr sz="1400" i="1">
                <a:solidFill>
                  <a:srgbClr val="8C8C8C"/>
                </a:solidFill>
              </a:rPr>
              <a:t>Example: 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383280" y="4983480"/>
            <a:ext cx="25603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 b="1">
                <a:solidFill>
                  <a:srgbClr val="333333"/>
                </a:solidFill>
              </a:rPr>
              <a:t>Area of Impact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383280" y="5239512"/>
            <a:ext cx="2560320" cy="502920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6200" tIns="76200" rtlCol="0" anchor="ctr"/>
          <a:lstStyle/>
          <a:p>
            <a:r>
              <a:rPr sz="1400" i="1">
                <a:solidFill>
                  <a:srgbClr val="8C8C8C"/>
                </a:solidFill>
              </a:rPr>
              <a:t>Example: Education, community, advocacy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2920" y="237744"/>
            <a:ext cx="914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C5C5C"/>
                </a:solidFill>
              </a:rPr>
              <a:t>Page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02920"/>
            <a:ext cx="5303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3D6B48"/>
                </a:solidFill>
              </a:rPr>
              <a:t>IPWS Women Leadership Awards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841248"/>
            <a:ext cx="47548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B89856"/>
                </a:solidFill>
              </a:rPr>
              <a:t>Woman of Impact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280160"/>
            <a:ext cx="9601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200" b="1">
                <a:solidFill>
                  <a:srgbClr val="333333"/>
                </a:solidFill>
              </a:rPr>
              <a:t>Q1. Cause or Community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521440" y="6400800"/>
            <a:ext cx="2743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5C5C5C"/>
                </a:solidFill>
              </a:rPr>
              <a:t>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1700784"/>
            <a:ext cx="106984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>
                <a:solidFill>
                  <a:srgbClr val="5C5C5C"/>
                </a:solidFill>
              </a:rPr>
              <a:t>Please answer clearly.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96596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333333"/>
                </a:solidFill>
              </a:rPr>
              <a:t>What issue, cause, or community does she support?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2221991"/>
            <a:ext cx="10789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C5C5C"/>
                </a:solidFill>
              </a:rPr>
              <a:t>Describe the need, issue, or group she focuses on and why it matters.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2920" y="2468880"/>
            <a:ext cx="10607040" cy="3108960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6200" tIns="76200" rtlCol="0" anchor="ctr"/>
          <a:lstStyle/>
          <a:p>
            <a:pPr algn="ctr"/>
            <a:r>
              <a:rPr sz="1400" i="1">
                <a:solidFill>
                  <a:srgbClr val="8C8C8C"/>
                </a:solidFill>
              </a:rPr>
              <a:t>Type answer here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566928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C5C5C"/>
                </a:solidFill>
              </a:rPr>
              <a:t>Suggested length: 150 to 200 words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2920" y="237744"/>
            <a:ext cx="914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C5C5C"/>
                </a:solidFill>
              </a:rPr>
              <a:t>Page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02920"/>
            <a:ext cx="5303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3D6B48"/>
                </a:solidFill>
              </a:rPr>
              <a:t>IPWS Women Leadership Awards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841248"/>
            <a:ext cx="47548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B89856"/>
                </a:solidFill>
              </a:rPr>
              <a:t>Woman of Impact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280160"/>
            <a:ext cx="9601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200" b="1">
                <a:solidFill>
                  <a:srgbClr val="333333"/>
                </a:solidFill>
              </a:rPr>
              <a:t>Q2. Actions or Leadership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521440" y="6400800"/>
            <a:ext cx="2743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5C5C5C"/>
                </a:solidFill>
              </a:rPr>
              <a:t>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1700784"/>
            <a:ext cx="106984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>
                <a:solidFill>
                  <a:srgbClr val="5C5C5C"/>
                </a:solidFill>
              </a:rPr>
              <a:t>Please answer clearly.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96596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333333"/>
                </a:solidFill>
              </a:rPr>
              <a:t>What actions or leadership has she contributed?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2221991"/>
            <a:ext cx="10789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C5C5C"/>
                </a:solidFill>
              </a:rPr>
              <a:t>Identify the initiative, project, service, decision, or example that best shows her impact.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2920" y="2468880"/>
            <a:ext cx="10607040" cy="3108960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6200" tIns="76200" rtlCol="0" anchor="ctr"/>
          <a:lstStyle/>
          <a:p>
            <a:pPr algn="ctr"/>
            <a:r>
              <a:rPr sz="1400" i="1">
                <a:solidFill>
                  <a:srgbClr val="8C8C8C"/>
                </a:solidFill>
              </a:rPr>
              <a:t>Type answer here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566928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C5C5C"/>
                </a:solidFill>
              </a:rPr>
              <a:t>Suggested length: 150 to 200 words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2920" y="237744"/>
            <a:ext cx="914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C5C5C"/>
                </a:solidFill>
              </a:rPr>
              <a:t>Page 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02920"/>
            <a:ext cx="5303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3D6B48"/>
                </a:solidFill>
              </a:rPr>
              <a:t>IPWS Women Leadership Awards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841248"/>
            <a:ext cx="47548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B89856"/>
                </a:solidFill>
              </a:rPr>
              <a:t>Woman of Impact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280160"/>
            <a:ext cx="9601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200" b="1">
                <a:solidFill>
                  <a:srgbClr val="333333"/>
                </a:solidFill>
              </a:rPr>
              <a:t>Q3. Who Benefited?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521440" y="6400800"/>
            <a:ext cx="2743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5C5C5C"/>
                </a:solidFill>
              </a:rPr>
              <a:t>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1700784"/>
            <a:ext cx="106984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>
                <a:solidFill>
                  <a:srgbClr val="5C5C5C"/>
                </a:solidFill>
              </a:rPr>
              <a:t>Please answer clearly.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96596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333333"/>
                </a:solidFill>
              </a:rPr>
              <a:t>Who has benefited from her work?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2221991"/>
            <a:ext cx="10789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C5C5C"/>
                </a:solidFill>
              </a:rPr>
              <a:t>Name the people, teams, organisations, communities, or causes positively affected.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2920" y="2468880"/>
            <a:ext cx="10607040" cy="3108960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6200" tIns="76200" rtlCol="0" anchor="ctr"/>
          <a:lstStyle/>
          <a:p>
            <a:pPr algn="ctr"/>
            <a:r>
              <a:rPr sz="1400" i="1">
                <a:solidFill>
                  <a:srgbClr val="8C8C8C"/>
                </a:solidFill>
              </a:rPr>
              <a:t>Type answer here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566928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C5C5C"/>
                </a:solidFill>
              </a:rPr>
              <a:t>Suggested length: 150 to 200 words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2920" y="237744"/>
            <a:ext cx="914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C5C5C"/>
                </a:solidFill>
              </a:rPr>
              <a:t>Page 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02920"/>
            <a:ext cx="5303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3D6B48"/>
                </a:solidFill>
              </a:rPr>
              <a:t>IPWS Women Leadership Awards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841248"/>
            <a:ext cx="47548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B89856"/>
                </a:solidFill>
              </a:rPr>
              <a:t>Woman of Impact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280160"/>
            <a:ext cx="9601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200" b="1">
                <a:solidFill>
                  <a:srgbClr val="333333"/>
                </a:solidFill>
              </a:rPr>
              <a:t>Q4. What Changed?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521440" y="6400800"/>
            <a:ext cx="2743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5C5C5C"/>
                </a:solidFill>
              </a:rPr>
              <a:t>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1700784"/>
            <a:ext cx="106984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>
                <a:solidFill>
                  <a:srgbClr val="5C5C5C"/>
                </a:solidFill>
              </a:rPr>
              <a:t>Please answer clearly.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96596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333333"/>
                </a:solidFill>
              </a:rPr>
              <a:t>What changed because of her work?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2221991"/>
            <a:ext cx="10789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C5C5C"/>
                </a:solidFill>
              </a:rPr>
              <a:t>Describe the result, improvement, or lasting change created through her efforts.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2920" y="2468880"/>
            <a:ext cx="10607040" cy="3108960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6200" tIns="76200" rtlCol="0" anchor="ctr"/>
          <a:lstStyle/>
          <a:p>
            <a:pPr algn="ctr"/>
            <a:r>
              <a:rPr sz="1400" i="1">
                <a:solidFill>
                  <a:srgbClr val="8C8C8C"/>
                </a:solidFill>
              </a:rPr>
              <a:t>Type answer here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566928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C5C5C"/>
                </a:solidFill>
              </a:rPr>
              <a:t>Suggested length: 150 to 200 words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2920" y="237744"/>
            <a:ext cx="914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C5C5C"/>
                </a:solidFill>
              </a:rPr>
              <a:t>Page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02920"/>
            <a:ext cx="5303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3D6B48"/>
                </a:solidFill>
              </a:rPr>
              <a:t>IPWS Women Leadership Awards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841248"/>
            <a:ext cx="47548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B89856"/>
                </a:solidFill>
              </a:rPr>
              <a:t>Woman of Impact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280160"/>
            <a:ext cx="9601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200" b="1">
                <a:solidFill>
                  <a:srgbClr val="333333"/>
                </a:solidFill>
              </a:rPr>
              <a:t>Q5. Support for Women and Others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521440" y="6400800"/>
            <a:ext cx="2743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5C5C5C"/>
                </a:solidFill>
              </a:rPr>
              <a:t>9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1700784"/>
            <a:ext cx="106984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>
                <a:solidFill>
                  <a:srgbClr val="5C5C5C"/>
                </a:solidFill>
              </a:rPr>
              <a:t>Please answer clearly.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96596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333333"/>
                </a:solidFill>
              </a:rPr>
              <a:t>How has she supported women or opened doors for others?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2221991"/>
            <a:ext cx="10789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C5C5C"/>
                </a:solidFill>
              </a:rPr>
              <a:t>Explain how she has created access, opportunity, support, visibility, or growth for others.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2920" y="2468880"/>
            <a:ext cx="10607040" cy="3108960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6200" tIns="76200" rtlCol="0" anchor="ctr"/>
          <a:lstStyle/>
          <a:p>
            <a:pPr algn="ctr"/>
            <a:r>
              <a:rPr sz="1400" i="1">
                <a:solidFill>
                  <a:srgbClr val="8C8C8C"/>
                </a:solidFill>
              </a:rPr>
              <a:t>Type answer here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566928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C5C5C"/>
                </a:solidFill>
              </a:rPr>
              <a:t>Suggested length: 150 to 200 words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2920" y="237744"/>
            <a:ext cx="9144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C5C5C"/>
                </a:solidFill>
              </a:rPr>
              <a:t>Page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502920"/>
            <a:ext cx="5303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3D6B48"/>
                </a:solidFill>
              </a:rPr>
              <a:t>IPWS Women Leadership Awards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841248"/>
            <a:ext cx="47548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B89856"/>
                </a:solidFill>
              </a:rPr>
              <a:t>Woman of Impact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280160"/>
            <a:ext cx="9601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200" b="1">
                <a:solidFill>
                  <a:srgbClr val="333333"/>
                </a:solidFill>
              </a:rPr>
              <a:t>Q6. Why Should She Be Recognised?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521440" y="6400800"/>
            <a:ext cx="2743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5C5C5C"/>
                </a:solidFill>
              </a:rPr>
              <a:t>10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1700784"/>
            <a:ext cx="106984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>
                <a:solidFill>
                  <a:srgbClr val="5C5C5C"/>
                </a:solidFill>
              </a:rPr>
              <a:t>Please answer clearly.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96596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333333"/>
                </a:solidFill>
              </a:rPr>
              <a:t>Why is her contribution meaningful?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2221991"/>
            <a:ext cx="10789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C5C5C"/>
                </a:solidFill>
              </a:rPr>
              <a:t>Summarise why her contribution is significant, lasting, and worthy of this award.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2920" y="2468880"/>
            <a:ext cx="10607040" cy="3108960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6200" tIns="76200" rtlCol="0" anchor="ctr"/>
          <a:lstStyle/>
          <a:p>
            <a:pPr algn="ctr"/>
            <a:r>
              <a:rPr sz="1400" i="1">
                <a:solidFill>
                  <a:srgbClr val="8C8C8C"/>
                </a:solidFill>
              </a:rPr>
              <a:t>Type answer here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566928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C5C5C"/>
                </a:solidFill>
              </a:rPr>
              <a:t>Suggested length: 100 to 150 words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608</Words>
  <Application>Microsoft Office PowerPoint</Application>
  <PresentationFormat>Widescreen</PresentationFormat>
  <Paragraphs>112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Aptos Display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HE6213</cp:lastModifiedBy>
  <cp:revision>9</cp:revision>
  <dcterms:created xsi:type="dcterms:W3CDTF">2013-01-27T09:14:16Z</dcterms:created>
  <dcterms:modified xsi:type="dcterms:W3CDTF">2026-08-04T09:59:01Z</dcterms:modified>
  <cp:category/>
</cp:coreProperties>
</file>