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96" y="3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6308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B6BA1B-0E29-748F-FDAC-FCE91EDD79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4">
            <a:extLst>
              <a:ext uri="{FF2B5EF4-FFF2-40B4-BE49-F238E27FC236}">
                <a16:creationId xmlns:a16="http://schemas.microsoft.com/office/drawing/2014/main" id="{471895BB-2BAB-F052-1E2C-F089B515816D}"/>
              </a:ext>
            </a:extLst>
          </p:cNvPr>
          <p:cNvSpPr/>
          <p:nvPr/>
        </p:nvSpPr>
        <p:spPr>
          <a:xfrm>
            <a:off x="2711124" y="4154268"/>
            <a:ext cx="7198419" cy="1518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HeForShe Man of the Year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Nomination Template</a:t>
            </a:r>
          </a:p>
        </p:txBody>
      </p:sp>
    </p:spTree>
    <p:extLst>
      <p:ext uri="{BB962C8B-B14F-4D97-AF65-F5344CB8AC3E}">
        <p14:creationId xmlns:p14="http://schemas.microsoft.com/office/powerpoint/2010/main" val="216548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945951" y="512064"/>
            <a:ext cx="4849809" cy="54755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Insert photo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Nominee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basic profile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83575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>
                <a:solidFill>
                  <a:srgbClr val="333333"/>
                </a:solidFill>
              </a:rPr>
              <a:t>1. </a:t>
            </a:r>
            <a:r>
              <a:rPr lang="en-US" sz="1400" b="1" dirty="0">
                <a:solidFill>
                  <a:srgbClr val="333333"/>
                </a:solidFill>
              </a:rPr>
              <a:t>Nominee </a:t>
            </a:r>
            <a:r>
              <a:rPr sz="1400" b="1" dirty="0">
                <a:solidFill>
                  <a:srgbClr val="333333"/>
                </a:solidFill>
              </a:rPr>
              <a:t>Full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377440"/>
            <a:ext cx="557784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 dirty="0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6322963"/>
            <a:ext cx="172316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>
                <a:solidFill>
                  <a:srgbClr val="333333"/>
                </a:solidFill>
              </a:rPr>
              <a:t>2. </a:t>
            </a:r>
            <a:r>
              <a:rPr lang="en-US" sz="1600" b="1" dirty="0">
                <a:solidFill>
                  <a:srgbClr val="333333"/>
                </a:solidFill>
              </a:rPr>
              <a:t>Nominee </a:t>
            </a:r>
            <a:r>
              <a:rPr sz="1600" b="1" dirty="0">
                <a:solidFill>
                  <a:srgbClr val="333333"/>
                </a:solidFill>
              </a:rPr>
              <a:t>Photo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Professional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Please add the nominee's current or recent professional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3. Company / Organisation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or recent company or organisation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108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4. Job Title / Role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64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or recent role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61188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206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5. Industry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517136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Short Professional Bio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Please add a short professional bio for the nominee.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6. Short Professional Bio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introduce the nominee, his current role, and his professional background. Suggested length: 100 to 150 words.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25603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Eligibility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complete the eligibility questions before moving to the nomination story.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3852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Which China connection applies to the nominee?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86000"/>
            <a:ext cx="1060704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Residing and working in China</a:t>
            </a:r>
          </a:p>
          <a:p>
            <a:r>
              <a:rPr sz="1400">
                <a:solidFill>
                  <a:srgbClr val="333333"/>
                </a:solidFill>
              </a:rPr>
              <a:t>☐ Leadership role in a China-based organisation</a:t>
            </a:r>
          </a:p>
          <a:p>
            <a:r>
              <a:rPr sz="1400">
                <a:solidFill>
                  <a:srgbClr val="333333"/>
                </a:solidFill>
              </a:rPr>
              <a:t>☐ Remote role for a China-headquartered company</a:t>
            </a:r>
          </a:p>
          <a:p>
            <a:r>
              <a:rPr sz="1400">
                <a:solidFill>
                  <a:srgbClr val="333333"/>
                </a:solidFill>
              </a:rPr>
              <a:t>☐ Previously worked or resided in China with continued influence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3375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Please describe his China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584448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explain how his work, role, company, or contribution is connected to China. Suggested length: 50 to 100 words.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886200"/>
            <a:ext cx="10607040" cy="9601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Profile &amp; Commitment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confirm his support and ongoing commitment.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874519"/>
            <a:ext cx="106070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Does he identify as male and show consistent support for women’s professional growth?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14884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☐ Yes    ☐ No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401568"/>
            <a:ext cx="10607040" cy="18288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063240"/>
            <a:ext cx="106070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his support and commitment. Include mentoring, collaboration, leadership, respectful workplace actions, or other sustained examples. Suggested length: 150 to 200 words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487168"/>
            <a:ext cx="106070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00000"/>
                </a:solidFill>
              </a:rPr>
              <a:t>Has he shown consistent efforts to support women’s professional growth?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761488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000000"/>
                </a:solidFill>
              </a:rPr>
              <a:t>☐ Yes    ☐ No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Q1. Supporting Women’s Growth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specific actions has he taken to support women’s professional growth?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steps he has taken through his role, workplace, industry, or community.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Q2. Creating Fairer Opportunities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he used his role or influence to create fairer opportunities?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Share examples of initiatives, decisions, policies, projects, or everyday actions he has supported or led.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Q3. Mentoring and Recognising Women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he supported, mentored, or recognised women?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Explain how he has helped women grow, be heard, take on responsibility, or access new opportunities.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Q4. Results and Outcomes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changed because of his actions?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Include clear examples, outcomes, improvements, or measurable results where possible.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Q5. Supporting a Respectful Workplace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he encouraged others to support a respectful and inclusive workplace?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how he has influenced colleagues, teams, or organisations to support women’s growth and contribution.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HeForShe Man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Q6. Reason for Recognition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Why does his support deserve to be recognised?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Summarize what makes his contribution meaningful and why he is a strong nominee for HeForShe Man of the Year.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100 to 150 words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613</Words>
  <Application>Microsoft Office PowerPoint</Application>
  <PresentationFormat>Widescreen</PresentationFormat>
  <Paragraphs>111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Sau</dc:creator>
  <cp:keywords/>
  <dc:description>generated using python-pptx</dc:description>
  <cp:lastModifiedBy>HE6213</cp:lastModifiedBy>
  <cp:revision>8</cp:revision>
  <dcterms:created xsi:type="dcterms:W3CDTF">2013-01-27T09:14:16Z</dcterms:created>
  <dcterms:modified xsi:type="dcterms:W3CDTF">2026-08-07T05:27:43Z</dcterms:modified>
  <cp:category/>
</cp:coreProperties>
</file>