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F3F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96" y="3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7563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B6BA1B-0E29-748F-FDAC-FCE91EDD79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4">
            <a:extLst>
              <a:ext uri="{FF2B5EF4-FFF2-40B4-BE49-F238E27FC236}">
                <a16:creationId xmlns:a16="http://schemas.microsoft.com/office/drawing/2014/main" id="{471895BB-2BAB-F052-1E2C-F089B515816D}"/>
              </a:ext>
            </a:extLst>
          </p:cNvPr>
          <p:cNvSpPr/>
          <p:nvPr/>
        </p:nvSpPr>
        <p:spPr>
          <a:xfrm>
            <a:off x="2711124" y="4154268"/>
            <a:ext cx="7198419" cy="15180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chemeClr val="bg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Entrepreneur of the Year</a:t>
            </a:r>
          </a:p>
          <a:p>
            <a:pPr marL="0" indent="0" algn="ctr">
              <a:buNone/>
            </a:pPr>
            <a:r>
              <a:rPr lang="en-US" sz="3200" b="1" dirty="0">
                <a:solidFill>
                  <a:schemeClr val="bg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Nomination Template</a:t>
            </a:r>
          </a:p>
        </p:txBody>
      </p:sp>
    </p:spTree>
    <p:extLst>
      <p:ext uri="{BB962C8B-B14F-4D97-AF65-F5344CB8AC3E}">
        <p14:creationId xmlns:p14="http://schemas.microsoft.com/office/powerpoint/2010/main" val="2165483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2920" y="237744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C5C5C"/>
                </a:solidFill>
              </a:rPr>
              <a:t>Page 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53035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3D6B48"/>
                </a:solidFill>
              </a:rPr>
              <a:t>IPWS Women Leadership Awards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841248"/>
            <a:ext cx="47548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B89856"/>
                </a:solidFill>
              </a:rPr>
              <a:t>Entrepreneur of the Year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80160"/>
            <a:ext cx="9601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333333"/>
                </a:solidFill>
              </a:rPr>
              <a:t>Q5. Who Benefited?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21440" y="6400800"/>
            <a:ext cx="27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C5C5C"/>
                </a:solidFill>
              </a:rPr>
              <a:t>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700784"/>
            <a:ext cx="106984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>
                <a:solidFill>
                  <a:srgbClr val="5C5C5C"/>
                </a:solidFill>
              </a:rPr>
              <a:t>Please answer clearly.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965960"/>
            <a:ext cx="10789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333333"/>
                </a:solidFill>
              </a:rPr>
              <a:t>Who has benefited from her work?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2221991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5C5C5C"/>
                </a:solidFill>
              </a:rPr>
              <a:t>Identify the customers, employees, partners, communities, or markets positively affected by her business.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468880"/>
            <a:ext cx="10607040" cy="310896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200" tIns="76200" rtlCol="0" anchor="ctr"/>
          <a:lstStyle/>
          <a:p>
            <a:pPr algn="ctr"/>
            <a:r>
              <a:rPr sz="1400" i="1">
                <a:solidFill>
                  <a:srgbClr val="8C8C8C"/>
                </a:solidFill>
              </a:rPr>
              <a:t>Type answer here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5669280"/>
            <a:ext cx="36576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5C5C5C"/>
                </a:solidFill>
              </a:rPr>
              <a:t>Suggested length: 150 to 200 words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2920" y="237744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C5C5C"/>
                </a:solidFill>
              </a:rPr>
              <a:t>Page 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53035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3D6B48"/>
                </a:solidFill>
              </a:rPr>
              <a:t>IPWS Women Leadership Awards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841248"/>
            <a:ext cx="47548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B89856"/>
                </a:solidFill>
              </a:rPr>
              <a:t>Entrepreneur of the Year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80160"/>
            <a:ext cx="9601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333333"/>
                </a:solidFill>
              </a:rPr>
              <a:t>Q6. Why Should She Be Recognised?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21440" y="6400800"/>
            <a:ext cx="27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C5C5C"/>
                </a:solidFill>
              </a:rPr>
              <a:t>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700784"/>
            <a:ext cx="106984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>
                <a:solidFill>
                  <a:srgbClr val="5C5C5C"/>
                </a:solidFill>
              </a:rPr>
              <a:t>Please answer clearly.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965960"/>
            <a:ext cx="10789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333333"/>
                </a:solidFill>
              </a:rPr>
              <a:t>Why does her entrepreneurial leadership deserve to be recognised?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2221991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5C5C5C"/>
                </a:solidFill>
              </a:rPr>
              <a:t>Summarise what makes her vision, resilience, results, and contribution worthy of this award.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468880"/>
            <a:ext cx="10607040" cy="310896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200" tIns="76200" rtlCol="0" anchor="ctr"/>
          <a:lstStyle/>
          <a:p>
            <a:pPr algn="ctr"/>
            <a:r>
              <a:rPr sz="1400" i="1">
                <a:solidFill>
                  <a:srgbClr val="8C8C8C"/>
                </a:solidFill>
              </a:rPr>
              <a:t>Type answer here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5669280"/>
            <a:ext cx="36576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5C5C5C"/>
                </a:solidFill>
              </a:rPr>
              <a:t>Suggested length: 100 to 150 words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6945951" y="512064"/>
            <a:ext cx="4849809" cy="547559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200" tIns="76200" rtlCol="0" anchor="ctr"/>
          <a:lstStyle/>
          <a:p>
            <a:pPr algn="ctr"/>
            <a:r>
              <a:rPr sz="1400" i="1">
                <a:solidFill>
                  <a:srgbClr val="8C8C8C"/>
                </a:solidFill>
              </a:rPr>
              <a:t>Insert photo here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237744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C5C5C"/>
                </a:solidFill>
              </a:rPr>
              <a:t>Page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53035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3D6B48"/>
                </a:solidFill>
              </a:rPr>
              <a:t>IPWS Women Leadership Awards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841248"/>
            <a:ext cx="47548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B89856"/>
                </a:solidFill>
              </a:rPr>
              <a:t>Entrepreneur of the Year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80160"/>
            <a:ext cx="9601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333333"/>
                </a:solidFill>
              </a:rPr>
              <a:t>Nominee Profile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21440" y="6400800"/>
            <a:ext cx="27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C5C5C"/>
                </a:solidFill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700784"/>
            <a:ext cx="106984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>
                <a:solidFill>
                  <a:srgbClr val="5C5C5C"/>
                </a:solidFill>
              </a:rPr>
              <a:t>Please add the nominee's basic profile details.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2057400"/>
            <a:ext cx="1835759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 dirty="0">
                <a:solidFill>
                  <a:srgbClr val="333333"/>
                </a:solidFill>
              </a:rPr>
              <a:t>1. </a:t>
            </a:r>
            <a:r>
              <a:rPr lang="en-US" sz="1400" b="1" dirty="0">
                <a:solidFill>
                  <a:srgbClr val="333333"/>
                </a:solidFill>
              </a:rPr>
              <a:t>Nominee </a:t>
            </a:r>
            <a:r>
              <a:rPr sz="1400" b="1" dirty="0">
                <a:solidFill>
                  <a:srgbClr val="333333"/>
                </a:solidFill>
              </a:rPr>
              <a:t>Full Name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377440"/>
            <a:ext cx="5577840" cy="50292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200" tIns="76200" rtlCol="0" anchor="ctr"/>
          <a:lstStyle/>
          <a:p>
            <a:pPr algn="ctr"/>
            <a:r>
              <a:rPr sz="1400" i="1" dirty="0">
                <a:solidFill>
                  <a:srgbClr val="8C8C8C"/>
                </a:solidFill>
              </a:rPr>
              <a:t>Type answer here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98079" y="6322963"/>
            <a:ext cx="1723164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>
                <a:solidFill>
                  <a:srgbClr val="333333"/>
                </a:solidFill>
              </a:rPr>
              <a:t>2. </a:t>
            </a:r>
            <a:r>
              <a:rPr lang="en-US" sz="1600" b="1" dirty="0">
                <a:solidFill>
                  <a:srgbClr val="333333"/>
                </a:solidFill>
              </a:rPr>
              <a:t>Nominee </a:t>
            </a:r>
            <a:r>
              <a:rPr sz="1600" b="1" dirty="0">
                <a:solidFill>
                  <a:srgbClr val="333333"/>
                </a:solidFill>
              </a:rPr>
              <a:t>Photo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2920" y="237744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C5C5C"/>
                </a:solidFill>
              </a:rPr>
              <a:t>Page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53035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3D6B48"/>
                </a:solidFill>
              </a:rPr>
              <a:t>IPWS Women Leadership Awards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841248"/>
            <a:ext cx="47548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B89856"/>
                </a:solidFill>
              </a:rPr>
              <a:t>Entrepreneur of the Year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80160"/>
            <a:ext cx="9601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333333"/>
                </a:solidFill>
              </a:rPr>
              <a:t>Professional Details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21440" y="6400800"/>
            <a:ext cx="27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C5C5C"/>
                </a:solidFill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700784"/>
            <a:ext cx="106984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>
                <a:solidFill>
                  <a:srgbClr val="5C5C5C"/>
                </a:solidFill>
              </a:rPr>
              <a:t>Please add the nominee's business and professional details.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2011680"/>
            <a:ext cx="10789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333333"/>
                </a:solidFill>
              </a:rPr>
              <a:t>3. Business / Organisation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2267712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5C5C5C"/>
                </a:solidFill>
              </a:rPr>
              <a:t>Current business or organisation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514600"/>
            <a:ext cx="10607040" cy="658368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200" tIns="76200" rtlCol="0" anchor="ctr"/>
          <a:lstStyle/>
          <a:p>
            <a:pPr algn="ctr"/>
            <a:r>
              <a:rPr sz="1400" i="1">
                <a:solidFill>
                  <a:srgbClr val="8C8C8C"/>
                </a:solidFill>
              </a:rPr>
              <a:t>Type answer here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3108960"/>
            <a:ext cx="10789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333333"/>
                </a:solidFill>
              </a:rPr>
              <a:t>4. Founder / Role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3364991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5C5C5C"/>
                </a:solidFill>
              </a:rPr>
              <a:t>Founder, co-founder, owner, entrepreneur, or business leader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611880"/>
            <a:ext cx="10607040" cy="658368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200" tIns="76200" rtlCol="0" anchor="ctr"/>
          <a:lstStyle/>
          <a:p>
            <a:pPr algn="ctr"/>
            <a:r>
              <a:rPr sz="1400" i="1">
                <a:solidFill>
                  <a:srgbClr val="8C8C8C"/>
                </a:solidFill>
              </a:rPr>
              <a:t>Type answer here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4206240"/>
            <a:ext cx="10789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333333"/>
                </a:solidFill>
              </a:rPr>
              <a:t>5. Industry / Market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4517136"/>
            <a:ext cx="10607040" cy="658368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200" tIns="76200" rtlCol="0" anchor="ctr"/>
          <a:lstStyle/>
          <a:p>
            <a:pPr algn="ctr"/>
            <a:r>
              <a:rPr sz="1400" i="1">
                <a:solidFill>
                  <a:srgbClr val="8C8C8C"/>
                </a:solidFill>
              </a:rPr>
              <a:t>Type answer here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2920" y="237744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C5C5C"/>
                </a:solidFill>
              </a:rPr>
              <a:t>Page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53035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3D6B48"/>
                </a:solidFill>
              </a:rPr>
              <a:t>IPWS Women Leadership Awards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841248"/>
            <a:ext cx="47548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B89856"/>
                </a:solidFill>
              </a:rPr>
              <a:t>Entrepreneur of the Year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80160"/>
            <a:ext cx="9601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333333"/>
                </a:solidFill>
              </a:rPr>
              <a:t>Short Professional Bio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21440" y="6400800"/>
            <a:ext cx="27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C5C5C"/>
                </a:solidFill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700784"/>
            <a:ext cx="106984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>
                <a:solidFill>
                  <a:srgbClr val="5C5C5C"/>
                </a:solidFill>
              </a:rPr>
              <a:t>Please add a short professional bio for the nominee.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2011680"/>
            <a:ext cx="10789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333333"/>
                </a:solidFill>
              </a:rPr>
              <a:t>6. Short Professional Bio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2267712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5C5C5C"/>
                </a:solidFill>
              </a:rPr>
              <a:t>Briefly introduce the nominee, her current role, and her professional background. Suggested length: 100 to 150 words.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514600"/>
            <a:ext cx="10607040" cy="256032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200" tIns="76200" rtlCol="0" anchor="ctr"/>
          <a:lstStyle/>
          <a:p>
            <a:pPr algn="ctr"/>
            <a:r>
              <a:rPr sz="1400" i="1">
                <a:solidFill>
                  <a:srgbClr val="8C8C8C"/>
                </a:solidFill>
              </a:rPr>
              <a:t>Type answer here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2920" y="237744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C5C5C"/>
                </a:solidFill>
              </a:rPr>
              <a:t>Page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53035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3D6B48"/>
                </a:solidFill>
              </a:rPr>
              <a:t>IPWS Women Leadership Awards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841248"/>
            <a:ext cx="47548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B89856"/>
                </a:solidFill>
              </a:rPr>
              <a:t>Entrepreneur of the Year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80160"/>
            <a:ext cx="9601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333333"/>
                </a:solidFill>
              </a:rPr>
              <a:t>Eligibility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21440" y="6400800"/>
            <a:ext cx="27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C5C5C"/>
                </a:solidFill>
              </a:rPr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700784"/>
            <a:ext cx="106984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>
                <a:solidFill>
                  <a:srgbClr val="5C5C5C"/>
                </a:solidFill>
              </a:rPr>
              <a:t>Please complete the eligibility questions before moving to the nomination questions.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965960"/>
            <a:ext cx="106070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333333"/>
                </a:solidFill>
              </a:rPr>
              <a:t>Does the nominee live or work in China, or have a strong business connection to China?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2286000"/>
            <a:ext cx="22860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>
                <a:solidFill>
                  <a:srgbClr val="333333"/>
                </a:solidFill>
              </a:rPr>
              <a:t>☐ Yes    ☐ No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2651760"/>
            <a:ext cx="10789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333333"/>
                </a:solidFill>
              </a:rPr>
              <a:t>Please describe her China or business connection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2907791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5C5C5C"/>
                </a:solidFill>
              </a:rPr>
              <a:t>Briefly explain how her business, work, customers, market, or contribution is connected to China. Suggested length: 50 to 100 words.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154680"/>
            <a:ext cx="10607040" cy="100584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200" tIns="76200" rtlCol="0" anchor="ctr"/>
          <a:lstStyle/>
          <a:p>
            <a:pPr algn="ctr"/>
            <a:r>
              <a:rPr sz="1400" i="1">
                <a:solidFill>
                  <a:srgbClr val="8C8C8C"/>
                </a:solidFill>
              </a:rPr>
              <a:t>Type answer here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4251960"/>
            <a:ext cx="1060704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333333"/>
                </a:solidFill>
              </a:rPr>
              <a:t>Is she a founder, co-founder, owner, independent entrepreneur, or leader of a growing business?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4572000"/>
            <a:ext cx="22860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>
                <a:solidFill>
                  <a:srgbClr val="333333"/>
                </a:solidFill>
              </a:rPr>
              <a:t>☐ Yes    ☐ No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4983480"/>
            <a:ext cx="2560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333333"/>
                </a:solidFill>
              </a:rPr>
              <a:t>Years in Business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239512"/>
            <a:ext cx="2560320" cy="50292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200" tIns="76200" rtlCol="0" anchor="ctr"/>
          <a:lstStyle/>
          <a:p>
            <a:r>
              <a:rPr sz="1400" i="1">
                <a:solidFill>
                  <a:srgbClr val="8C8C8C"/>
                </a:solidFill>
              </a:rPr>
              <a:t>Example: 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383280" y="4983480"/>
            <a:ext cx="2560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333333"/>
                </a:solidFill>
              </a:rPr>
              <a:t>Years as Entrepreneur / Business Leader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383280" y="5239512"/>
            <a:ext cx="2560320" cy="50292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200" tIns="76200" rtlCol="0" anchor="ctr"/>
          <a:lstStyle/>
          <a:p>
            <a:r>
              <a:rPr sz="1400" i="1">
                <a:solidFill>
                  <a:srgbClr val="8C8C8C"/>
                </a:solidFill>
              </a:rPr>
              <a:t>Example: 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2920" y="237744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C5C5C"/>
                </a:solidFill>
              </a:rPr>
              <a:t>Page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53035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3D6B48"/>
                </a:solidFill>
              </a:rPr>
              <a:t>IPWS Women Leadership Awards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841248"/>
            <a:ext cx="47548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B89856"/>
                </a:solidFill>
              </a:rPr>
              <a:t>Entrepreneur of the Year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80160"/>
            <a:ext cx="9601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333333"/>
                </a:solidFill>
              </a:rPr>
              <a:t>Q1. Business Built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21440" y="6400800"/>
            <a:ext cx="27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C5C5C"/>
                </a:solidFill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700784"/>
            <a:ext cx="106984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>
                <a:solidFill>
                  <a:srgbClr val="5C5C5C"/>
                </a:solidFill>
              </a:rPr>
              <a:t>Please answer clearly.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965960"/>
            <a:ext cx="10789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333333"/>
                </a:solidFill>
              </a:rPr>
              <a:t>What business has she founded, built, or grown?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2221991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5C5C5C"/>
                </a:solidFill>
              </a:rPr>
              <a:t>Describe the business, its purpose, the market it serves, and her role in leading it.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468880"/>
            <a:ext cx="10607040" cy="310896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200" tIns="76200" rtlCol="0" anchor="ctr"/>
          <a:lstStyle/>
          <a:p>
            <a:pPr algn="ctr"/>
            <a:r>
              <a:rPr sz="1400" i="1">
                <a:solidFill>
                  <a:srgbClr val="8C8C8C"/>
                </a:solidFill>
              </a:rPr>
              <a:t>Type answer here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5669280"/>
            <a:ext cx="36576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5C5C5C"/>
                </a:solidFill>
              </a:rPr>
              <a:t>Suggested length: 150 to 200 words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2920" y="237744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C5C5C"/>
                </a:solidFill>
              </a:rPr>
              <a:t>Page 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53035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3D6B48"/>
                </a:solidFill>
              </a:rPr>
              <a:t>IPWS Women Leadership Awards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841248"/>
            <a:ext cx="47548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B89856"/>
                </a:solidFill>
              </a:rPr>
              <a:t>Entrepreneur of the Year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80160"/>
            <a:ext cx="9601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333333"/>
                </a:solidFill>
              </a:rPr>
              <a:t>Q2. Vision or Opportunity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21440" y="6400800"/>
            <a:ext cx="27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C5C5C"/>
                </a:solidFill>
              </a:rPr>
              <a:t>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700784"/>
            <a:ext cx="106984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>
                <a:solidFill>
                  <a:srgbClr val="5C5C5C"/>
                </a:solidFill>
              </a:rPr>
              <a:t>Please answer clearly.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965960"/>
            <a:ext cx="10789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333333"/>
                </a:solidFill>
              </a:rPr>
              <a:t>What vision or opportunity did she pursue?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2221991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5C5C5C"/>
                </a:solidFill>
              </a:rPr>
              <a:t>Explain the need, problem, or opportunity she identified and why it mattered.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468880"/>
            <a:ext cx="10607040" cy="310896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200" tIns="76200" rtlCol="0" anchor="ctr"/>
          <a:lstStyle/>
          <a:p>
            <a:pPr algn="ctr"/>
            <a:r>
              <a:rPr sz="1400" i="1">
                <a:solidFill>
                  <a:srgbClr val="8C8C8C"/>
                </a:solidFill>
              </a:rPr>
              <a:t>Type answer here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5669280"/>
            <a:ext cx="36576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5C5C5C"/>
                </a:solidFill>
              </a:rPr>
              <a:t>Suggested length: 150 to 200 words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2920" y="237744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C5C5C"/>
                </a:solidFill>
              </a:rPr>
              <a:t>Page 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53035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3D6B48"/>
                </a:solidFill>
              </a:rPr>
              <a:t>IPWS Women Leadership Awards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841248"/>
            <a:ext cx="47548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B89856"/>
                </a:solidFill>
              </a:rPr>
              <a:t>Entrepreneur of the Year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80160"/>
            <a:ext cx="9601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333333"/>
                </a:solidFill>
              </a:rPr>
              <a:t>Q3. Challenges or Risks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21440" y="6400800"/>
            <a:ext cx="27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C5C5C"/>
                </a:solidFill>
              </a:rPr>
              <a:t>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700784"/>
            <a:ext cx="106984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>
                <a:solidFill>
                  <a:srgbClr val="5C5C5C"/>
                </a:solidFill>
              </a:rPr>
              <a:t>Please answer clearly.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965960"/>
            <a:ext cx="10789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333333"/>
                </a:solidFill>
              </a:rPr>
              <a:t>What challenges or risks did she navigate?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2221991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5C5C5C"/>
                </a:solidFill>
              </a:rPr>
              <a:t>Describe the barriers, decisions, or turning points she managed and how her leadership influenced the outcome.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468880"/>
            <a:ext cx="10607040" cy="310896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200" tIns="76200" rtlCol="0" anchor="ctr"/>
          <a:lstStyle/>
          <a:p>
            <a:pPr algn="ctr"/>
            <a:r>
              <a:rPr sz="1400" i="1">
                <a:solidFill>
                  <a:srgbClr val="8C8C8C"/>
                </a:solidFill>
              </a:rPr>
              <a:t>Type answer here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5669280"/>
            <a:ext cx="36576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5C5C5C"/>
                </a:solidFill>
              </a:rPr>
              <a:t>Suggested length: 150 to 200 words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2920" y="237744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C5C5C"/>
                </a:solidFill>
              </a:rPr>
              <a:t>Page 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02920"/>
            <a:ext cx="53035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3D6B48"/>
                </a:solidFill>
              </a:rPr>
              <a:t>IPWS Women Leadership Awards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841248"/>
            <a:ext cx="47548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B89856"/>
                </a:solidFill>
              </a:rPr>
              <a:t>Entrepreneur of the Year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80160"/>
            <a:ext cx="9601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333333"/>
                </a:solidFill>
              </a:rPr>
              <a:t>Q4. Growth or Results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21440" y="6400800"/>
            <a:ext cx="2743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C5C5C"/>
                </a:solidFill>
              </a:rPr>
              <a:t>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700784"/>
            <a:ext cx="106984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>
                <a:solidFill>
                  <a:srgbClr val="5C5C5C"/>
                </a:solidFill>
              </a:rPr>
              <a:t>Please answer clearly.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965960"/>
            <a:ext cx="107899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333333"/>
                </a:solidFill>
              </a:rPr>
              <a:t>What growth or results has her leadership delivered?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2221991"/>
            <a:ext cx="107899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5C5C5C"/>
                </a:solidFill>
              </a:rPr>
              <a:t>Highlight business growth, innovation, customer value, market reach, or lasting change.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468880"/>
            <a:ext cx="10607040" cy="310896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200" tIns="76200" rtlCol="0" anchor="ctr"/>
          <a:lstStyle/>
          <a:p>
            <a:pPr algn="ctr"/>
            <a:r>
              <a:rPr sz="1400" i="1">
                <a:solidFill>
                  <a:srgbClr val="8C8C8C"/>
                </a:solidFill>
              </a:rPr>
              <a:t>Type answer here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5669280"/>
            <a:ext cx="36576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5C5C5C"/>
                </a:solidFill>
              </a:rPr>
              <a:t>Suggested length: 150 to 200 words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627</Words>
  <Application>Microsoft Office PowerPoint</Application>
  <PresentationFormat>Widescreen</PresentationFormat>
  <Paragraphs>112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HE6213</cp:lastModifiedBy>
  <cp:revision>9</cp:revision>
  <dcterms:created xsi:type="dcterms:W3CDTF">2013-01-27T09:14:16Z</dcterms:created>
  <dcterms:modified xsi:type="dcterms:W3CDTF">2026-08-04T09:53:38Z</dcterms:modified>
  <cp:category/>
</cp:coreProperties>
</file>