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96" y="3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56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8765C7-C758-AD2E-CE0B-8168896B69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4">
            <a:extLst>
              <a:ext uri="{FF2B5EF4-FFF2-40B4-BE49-F238E27FC236}">
                <a16:creationId xmlns:a16="http://schemas.microsoft.com/office/drawing/2014/main" id="{5CB5F7FD-43C1-E486-D0C9-7CB9F08EB33F}"/>
              </a:ext>
            </a:extLst>
          </p:cNvPr>
          <p:cNvSpPr/>
          <p:nvPr/>
        </p:nvSpPr>
        <p:spPr>
          <a:xfrm>
            <a:off x="2711124" y="4154268"/>
            <a:ext cx="7198419" cy="15180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Corporate Business Leader of the Year Nomination Template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849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945951" y="512064"/>
            <a:ext cx="4849809" cy="547559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Insert photo here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Corporate Business Leader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Nominee Profile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the nominee's basic profile details.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57400"/>
            <a:ext cx="183575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 dirty="0">
                <a:solidFill>
                  <a:srgbClr val="333333"/>
                </a:solidFill>
              </a:rPr>
              <a:t>1. </a:t>
            </a:r>
            <a:r>
              <a:rPr lang="en-US" sz="1400" b="1" dirty="0">
                <a:solidFill>
                  <a:srgbClr val="333333"/>
                </a:solidFill>
              </a:rPr>
              <a:t>Nominee </a:t>
            </a:r>
            <a:r>
              <a:rPr sz="1400" b="1" dirty="0">
                <a:solidFill>
                  <a:srgbClr val="333333"/>
                </a:solidFill>
              </a:rPr>
              <a:t>Full Name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377440"/>
            <a:ext cx="557784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 dirty="0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79" y="6322963"/>
            <a:ext cx="172316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dirty="0">
                <a:solidFill>
                  <a:srgbClr val="333333"/>
                </a:solidFill>
              </a:rPr>
              <a:t>2. </a:t>
            </a:r>
            <a:r>
              <a:rPr lang="en-US" sz="1600" b="1" dirty="0">
                <a:solidFill>
                  <a:srgbClr val="333333"/>
                </a:solidFill>
              </a:rPr>
              <a:t>Nominee </a:t>
            </a:r>
            <a:r>
              <a:rPr sz="1600" b="1" dirty="0">
                <a:solidFill>
                  <a:srgbClr val="333333"/>
                </a:solidFill>
              </a:rPr>
              <a:t>Photo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Corporate Business Leader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Professional Details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the nominee's current or recent professional details.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1168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3. Company / Organisation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67712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Current or recent company or organisation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514600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108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4. Job Title / Role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364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Current or recent leadership role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611880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206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5. Industry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4517136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Corporate Business Leader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Short Professional Bio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a short professional bio for the nominee.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1168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6. Short Professional Bio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67712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Briefly introduce the nominee, her current role, and her professional background. Suggested length: 100 to 150 words.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514600"/>
            <a:ext cx="10607040" cy="25603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Corporate Business Leader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Eligibility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complete the eligibility questions before moving to the leadership story.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607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Does the nominee live or work in China, or have a strong connection to China?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86000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☐ Yes    ☐ 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6517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Please describe her China connection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9077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Briefly explain how her work, role, company, or contribution is connected to China. Suggested length: 50 to 100 words.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154680"/>
            <a:ext cx="10607040" cy="100584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251960"/>
            <a:ext cx="10607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Does she hold, or has she recently held, a senior leadership role?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572000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☐ Yes    ☐ No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983480"/>
            <a:ext cx="2560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Years of Professional Experience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5239512"/>
            <a:ext cx="256032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Example: 12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83280" y="4983480"/>
            <a:ext cx="2560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Years in Leadership Roles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83280" y="5239512"/>
            <a:ext cx="256032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 dirty="0">
                <a:solidFill>
                  <a:srgbClr val="8C8C8C"/>
                </a:solidFill>
              </a:rPr>
              <a:t>Example: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Corporate Business Leader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Q1. Scope of Leadership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is the scope of her leadership?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Describe her role, responsibilities, team or business area, and why her leadership matters.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Corporate Business Leader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Q2. Impact Delivered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impact has she delivered?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Share the action, decision, or change she led, and the results achieved.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Corporate Business Leader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Q3. Challenge or Opportunity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challenge or opportunity did she address?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Explain the situation she faced and how her leadership shaped the outcome.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Corporate Business Leader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Q4. Who Benefited?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Who benefited from her leadership?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Tell us who was positively affected by her work.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Corporate Business Leader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Q5. Support for Women and Others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How does she support women or develop others?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Describe how she mentors, opens doors, creates opportunities, or supports others.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Corporate Business Leader of the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Q6. Why Should She Be Recognised?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Why does her leadership deserve to be recognised?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Summarise why her leadership, contribution, and example deserve this award.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100 to 150 words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610</Words>
  <Application>Microsoft Office PowerPoint</Application>
  <PresentationFormat>Widescreen</PresentationFormat>
  <Paragraphs>111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HE6213</cp:lastModifiedBy>
  <cp:revision>10</cp:revision>
  <dcterms:created xsi:type="dcterms:W3CDTF">2013-01-27T09:14:16Z</dcterms:created>
  <dcterms:modified xsi:type="dcterms:W3CDTF">2026-08-04T09:52:38Z</dcterms:modified>
  <cp:category/>
</cp:coreProperties>
</file>